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5" r:id="rId3"/>
    <p:sldId id="274" r:id="rId4"/>
    <p:sldId id="256" r:id="rId5"/>
    <p:sldId id="260" r:id="rId6"/>
    <p:sldId id="259" r:id="rId7"/>
    <p:sldId id="257" r:id="rId8"/>
    <p:sldId id="258" r:id="rId9"/>
    <p:sldId id="277" r:id="rId10"/>
    <p:sldId id="262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41" d="100"/>
          <a:sy n="41" d="100"/>
        </p:scale>
        <p:origin x="58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10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13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24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69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589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20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68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7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2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25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48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4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4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45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094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784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28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A2D055A-C9A6-4A81-94DC-60662AF410F7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05A5528-9E25-4DDF-9248-D8151A6D6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1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2214694"/>
          </a:xfrm>
        </p:spPr>
        <p:txBody>
          <a:bodyPr>
            <a:normAutofit/>
          </a:bodyPr>
          <a:lstStyle/>
          <a:p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чтения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умений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навыков, таких как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понимать смысл текста, правильно прочитывать слова, читать выразительно, ориентируясь на знаки препинания и содержание, не забывая и о темпе чтения.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980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10368" y="0"/>
            <a:ext cx="9195902" cy="689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07850"/>
          </a:xfrm>
        </p:spPr>
        <p:txBody>
          <a:bodyPr>
            <a:normAutofit fontScale="90000"/>
          </a:bodyPr>
          <a:lstStyle/>
          <a:p>
            <a:r>
              <a:rPr lang="ru-RU" altLang="ru-RU" b="1" i="1" dirty="0">
                <a:solidFill>
                  <a:srgbClr val="0033CC"/>
                </a:solidFill>
              </a:rPr>
              <a:t>УПРАЖНЕНИЯ для развития </a:t>
            </a:r>
            <a:br>
              <a:rPr lang="ru-RU" altLang="ru-RU" b="1" i="1" dirty="0">
                <a:solidFill>
                  <a:srgbClr val="0033CC"/>
                </a:solidFill>
              </a:rPr>
            </a:br>
            <a:r>
              <a:rPr lang="ru-RU" altLang="ru-RU" b="1" i="1" dirty="0">
                <a:solidFill>
                  <a:srgbClr val="0033CC"/>
                </a:solidFill>
              </a:rPr>
              <a:t>ОСМЫСЛЕННОСТИ (СОЗНАТЕЛЬНОСТИ) ЧТЕНИЯ</a:t>
            </a:r>
            <a:br>
              <a:rPr lang="ru-RU" altLang="ru-RU" b="1" i="1" dirty="0">
                <a:solidFill>
                  <a:srgbClr val="0033CC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026368"/>
            <a:ext cx="10363826" cy="5831632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Расположи предложения так, чтобы получился связный текст. Озаглавь его</a:t>
            </a:r>
            <a:r>
              <a:rPr lang="ru-RU" alt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Одно яблоко Лёва отдал товарищу.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Лёва и Витя играли в шашки.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дверью послышались шаги.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Это пришла мама Лёвы.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Мама улыбнулась и похвалила сына.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Мама достала два яблока и дала сыну.</a:t>
            </a:r>
          </a:p>
          <a:p>
            <a:pPr marL="0" indent="0">
              <a:buNone/>
            </a:pPr>
            <a:r>
              <a:rPr lang="ru-RU" alt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6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Работа над выразительностью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74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Прочитай текст, передавая радость/ гордость/ печаль...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303037"/>
            <a:ext cx="10363826" cy="3377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Надежда гибнет, гаснет вера.</a:t>
            </a:r>
            <a:br>
              <a:rPr lang="ru-RU" sz="2800" dirty="0"/>
            </a:br>
            <a:r>
              <a:rPr lang="ru-RU" sz="2800" dirty="0"/>
              <a:t>Но вдруг пред витязем пещера;</a:t>
            </a:r>
            <a:br>
              <a:rPr lang="ru-RU" sz="2800" dirty="0"/>
            </a:br>
            <a:r>
              <a:rPr lang="ru-RU" sz="2800" dirty="0"/>
              <a:t>В пещере свет. Он прямо к ней</a:t>
            </a:r>
            <a:br>
              <a:rPr lang="ru-RU" sz="2800" dirty="0"/>
            </a:br>
            <a:r>
              <a:rPr lang="ru-RU" sz="2800" dirty="0"/>
              <a:t>Идёт под дремлющие своды,</a:t>
            </a:r>
            <a:br>
              <a:rPr lang="ru-RU" sz="2800" dirty="0"/>
            </a:br>
            <a:r>
              <a:rPr lang="ru-RU" sz="2800" dirty="0"/>
              <a:t>Ровесники самой природы.</a:t>
            </a:r>
            <a:br>
              <a:rPr lang="ru-RU" sz="2800" dirty="0"/>
            </a:br>
            <a:r>
              <a:rPr lang="ru-RU" sz="2800" dirty="0"/>
              <a:t>Вошел с уныньем: что же зрит?...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Прочитайте предложения так, чтобы можно было уловить 4 различных смысловых оттенка, зависящие от перемещения логического ударения в нем.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743200"/>
            <a:ext cx="10363826" cy="3047999"/>
          </a:xfrm>
        </p:spPr>
        <p:txBody>
          <a:bodyPr/>
          <a:lstStyle/>
          <a:p>
            <a:pPr marL="0" indent="0">
              <a:buNone/>
            </a:pPr>
            <a:r>
              <a:rPr lang="ru-RU" sz="2500" dirty="0"/>
              <a:t>1) Когда читали учащиеся «Повести Белкина»?</a:t>
            </a:r>
          </a:p>
          <a:p>
            <a:pPr marL="0" indent="0">
              <a:buNone/>
            </a:pPr>
            <a:r>
              <a:rPr lang="ru-RU" sz="2500" dirty="0"/>
              <a:t>2) Кто читал сегодня «Повести Белкина»?</a:t>
            </a:r>
          </a:p>
          <a:p>
            <a:pPr marL="0" indent="0">
              <a:buNone/>
            </a:pPr>
            <a:r>
              <a:rPr lang="ru-RU" sz="2500" dirty="0"/>
              <a:t>3) Что делали сегодня учащиеся?</a:t>
            </a:r>
          </a:p>
          <a:p>
            <a:pPr marL="0" indent="0">
              <a:buNone/>
            </a:pPr>
            <a:r>
              <a:rPr lang="ru-RU" sz="2500" dirty="0"/>
              <a:t>4) Что читали учащиеся сегодня?</a:t>
            </a:r>
          </a:p>
          <a:p>
            <a:pPr marL="0" indent="0">
              <a:buNone/>
            </a:pPr>
            <a:r>
              <a:rPr lang="ru-RU" sz="2500" dirty="0"/>
              <a:t>5) Чьи повести читали учащиеся сегодня?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3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427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 какой интонацией следует прочитать предложения? Как меняется смысл предложения, несмотря на одинаковые слова и знак препинания?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844566"/>
            <a:ext cx="10363826" cy="3946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вас любил: любовь ещё, быть может,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душе моей угасла не совсем…</a:t>
            </a: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любил: любовь ещё, быть может,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душе моей угасла не совсем…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вас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любовь ещё, быть может,</a:t>
            </a:r>
          </a:p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душе моей угасла не совсем…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61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Прочитайте пословицы и поговорки, соблюдая указанные логические ударения и объясните смысл.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1) </a:t>
            </a:r>
            <a:r>
              <a:rPr lang="ru-RU" b="1" dirty="0"/>
              <a:t>Береги</a:t>
            </a:r>
            <a:r>
              <a:rPr lang="ru-RU" dirty="0"/>
              <a:t> платье </a:t>
            </a:r>
            <a:r>
              <a:rPr lang="ru-RU" dirty="0" err="1"/>
              <a:t>снову</a:t>
            </a:r>
            <a:r>
              <a:rPr lang="ru-RU" dirty="0"/>
              <a:t>, а </a:t>
            </a:r>
            <a:r>
              <a:rPr lang="ru-RU" b="1" dirty="0"/>
              <a:t>честь </a:t>
            </a:r>
            <a:r>
              <a:rPr lang="ru-RU" dirty="0"/>
              <a:t>смолоду.</a:t>
            </a:r>
          </a:p>
          <a:p>
            <a:r>
              <a:rPr lang="ru-RU" dirty="0"/>
              <a:t>2) Семь </a:t>
            </a:r>
            <a:r>
              <a:rPr lang="ru-RU" b="1" dirty="0"/>
              <a:t>бед</a:t>
            </a:r>
            <a:r>
              <a:rPr lang="ru-RU" dirty="0"/>
              <a:t> – </a:t>
            </a:r>
            <a:r>
              <a:rPr lang="ru-RU" b="1" dirty="0"/>
              <a:t>один</a:t>
            </a:r>
            <a:r>
              <a:rPr lang="ru-RU" dirty="0"/>
              <a:t> ответ.</a:t>
            </a:r>
          </a:p>
          <a:p>
            <a:r>
              <a:rPr lang="ru-RU" dirty="0"/>
              <a:t>3) Будет </a:t>
            </a:r>
            <a:r>
              <a:rPr lang="ru-RU" b="1" dirty="0"/>
              <a:t>дождик</a:t>
            </a:r>
            <a:r>
              <a:rPr lang="ru-RU" dirty="0"/>
              <a:t> – будут и </a:t>
            </a:r>
            <a:r>
              <a:rPr lang="ru-RU" b="1" dirty="0"/>
              <a:t>грибки.</a:t>
            </a:r>
            <a:endParaRPr lang="ru-RU" dirty="0"/>
          </a:p>
          <a:p>
            <a:r>
              <a:rPr lang="ru-RU" dirty="0"/>
              <a:t>4) Частый </a:t>
            </a:r>
            <a:r>
              <a:rPr lang="ru-RU" b="1" dirty="0"/>
              <a:t>гребень</a:t>
            </a:r>
            <a:r>
              <a:rPr lang="ru-RU" dirty="0"/>
              <a:t>, да </a:t>
            </a:r>
            <a:r>
              <a:rPr lang="ru-RU" b="1" dirty="0"/>
              <a:t>веник</a:t>
            </a:r>
            <a:r>
              <a:rPr lang="ru-RU" dirty="0"/>
              <a:t>, да </a:t>
            </a:r>
            <a:r>
              <a:rPr lang="ru-RU" b="1" dirty="0"/>
              <a:t>алтын </a:t>
            </a:r>
            <a:r>
              <a:rPr lang="ru-RU" dirty="0"/>
              <a:t>денег.</a:t>
            </a:r>
          </a:p>
          <a:p>
            <a:r>
              <a:rPr lang="ru-RU" dirty="0"/>
              <a:t>5) Худой мир </a:t>
            </a:r>
            <a:r>
              <a:rPr lang="ru-RU" b="1" dirty="0"/>
              <a:t>лучше</a:t>
            </a:r>
            <a:r>
              <a:rPr lang="ru-RU" dirty="0"/>
              <a:t> доброй ссоры.</a:t>
            </a:r>
          </a:p>
          <a:p>
            <a:r>
              <a:rPr lang="ru-RU" dirty="0"/>
              <a:t>6) Быль молодцу </a:t>
            </a:r>
            <a:r>
              <a:rPr lang="ru-RU" b="1" dirty="0"/>
              <a:t>не укор.</a:t>
            </a:r>
            <a:endParaRPr lang="ru-RU" dirty="0"/>
          </a:p>
          <a:p>
            <a:r>
              <a:rPr lang="ru-RU" dirty="0"/>
              <a:t>7) </a:t>
            </a:r>
            <a:r>
              <a:rPr lang="ru-RU" b="1" dirty="0"/>
              <a:t>Вместе </a:t>
            </a:r>
            <a:r>
              <a:rPr lang="ru-RU" dirty="0"/>
              <a:t>жить — </a:t>
            </a:r>
            <a:r>
              <a:rPr lang="ru-RU" b="1" dirty="0"/>
              <a:t>вместе </a:t>
            </a:r>
            <a:r>
              <a:rPr lang="ru-RU" dirty="0"/>
              <a:t>и умирать.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11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представьте </a:t>
            </a:r>
            <a:r>
              <a:rPr lang="ru-RU" dirty="0">
                <a:solidFill>
                  <a:srgbClr val="FF0000"/>
                </a:solidFill>
              </a:rPr>
              <a:t>себя в пещере. Любой звук (слово) гулко отдается под сводами пещеры. Нужно попробовать воспроизвести «звуки», «слова» в пещере, уходя всё дальше и дальше.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303037"/>
            <a:ext cx="10363826" cy="3377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Надежда гибнет, гаснет вера.</a:t>
            </a:r>
            <a:br>
              <a:rPr lang="ru-RU" sz="2800" dirty="0"/>
            </a:br>
            <a:r>
              <a:rPr lang="ru-RU" sz="2800" dirty="0"/>
              <a:t>Но вдруг пред витязем пещера;</a:t>
            </a:r>
            <a:br>
              <a:rPr lang="ru-RU" sz="2800" dirty="0"/>
            </a:br>
            <a:r>
              <a:rPr lang="ru-RU" sz="2800" dirty="0"/>
              <a:t>В пещере свет. Он прямо к ней</a:t>
            </a:r>
            <a:br>
              <a:rPr lang="ru-RU" sz="2800" dirty="0"/>
            </a:br>
            <a:r>
              <a:rPr lang="ru-RU" sz="2800" dirty="0"/>
              <a:t>Идёт под дремлющие своды,</a:t>
            </a:r>
            <a:br>
              <a:rPr lang="ru-RU" sz="2800" dirty="0"/>
            </a:br>
            <a:r>
              <a:rPr lang="ru-RU" sz="2800" dirty="0"/>
              <a:t>Ровесники самой природы.</a:t>
            </a:r>
            <a:br>
              <a:rPr lang="ru-RU" sz="2800" dirty="0"/>
            </a:br>
            <a:r>
              <a:rPr lang="ru-RU" sz="2800" dirty="0"/>
              <a:t>Вошел с уныньем: что же зрит?...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1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Увеличение поля зрения </a:t>
            </a:r>
            <a:br>
              <a:rPr lang="ru-RU" altLang="ru-RU" b="1" dirty="0"/>
            </a:br>
            <a:r>
              <a:rPr lang="ru-RU" altLang="ru-RU" b="1" dirty="0"/>
              <a:t>       </a:t>
            </a:r>
            <a:r>
              <a:rPr lang="ru-RU" altLang="ru-RU" b="1" dirty="0">
                <a:solidFill>
                  <a:srgbClr val="CC0066"/>
                </a:solidFill>
              </a:rPr>
              <a:t>Чтение форм одного и того же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41371" y="2367092"/>
            <a:ext cx="4217438" cy="44909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моста 	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мосту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 моста 	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мосту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моста 	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мосту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моста 	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мостом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мостом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мосте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моста 		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мостом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из-под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моста </a:t>
            </a:r>
          </a:p>
          <a:p>
            <a:pPr>
              <a:lnSpc>
                <a:spcPct val="100000"/>
              </a:lnSpc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мостом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4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31785"/>
          </a:xfrm>
        </p:spPr>
        <p:txBody>
          <a:bodyPr>
            <a:normAutofit fontScale="90000"/>
          </a:bodyPr>
          <a:lstStyle/>
          <a:p>
            <a:r>
              <a:rPr lang="ru-RU" altLang="ru-RU" b="1" dirty="0"/>
              <a:t>Сужение поля зрения</a:t>
            </a:r>
            <a:br>
              <a:rPr lang="ru-RU" altLang="ru-RU" b="1" dirty="0"/>
            </a:b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58" y="1415426"/>
            <a:ext cx="3741293" cy="28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5" y="4159250"/>
            <a:ext cx="3598862" cy="269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299" y="1580550"/>
            <a:ext cx="3598863" cy="249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339" y="4079275"/>
            <a:ext cx="3600450" cy="270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7869" y="989045"/>
            <a:ext cx="33030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/>
              <a:t>Упражнение «Уголки»</a:t>
            </a:r>
            <a:r>
              <a:rPr lang="ru-RU" altLang="ru-RU" sz="2000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79298" y="989044"/>
            <a:ext cx="4644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sz="1600" b="1" dirty="0" smtClean="0"/>
              <a:t>»</a:t>
            </a:r>
            <a:r>
              <a:rPr lang="ru-RU" altLang="ru-RU" dirty="0" smtClean="0"/>
              <a:t>                         </a:t>
            </a:r>
            <a:r>
              <a:rPr lang="ru-RU" altLang="ru-RU" sz="1600" b="1" dirty="0" smtClean="0"/>
              <a:t>«Динамическое окно»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6629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970384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33CC"/>
                </a:solidFill>
              </a:rPr>
              <a:t>Артикуляционная гимнастика.</a:t>
            </a:r>
            <a:r>
              <a:rPr lang="ru-RU" altLang="ru-RU" dirty="0">
                <a:solidFill>
                  <a:srgbClr val="0033CC"/>
                </a:solidFill>
              </a:rPr>
              <a:t/>
            </a:r>
            <a:br>
              <a:rPr lang="ru-RU" altLang="ru-RU" dirty="0">
                <a:solidFill>
                  <a:srgbClr val="0033CC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970386"/>
            <a:ext cx="10363826" cy="5710332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 smtClean="0"/>
              <a:t>а</a:t>
            </a:r>
            <a:r>
              <a:rPr lang="ru-RU" altLang="ru-RU" sz="2400" b="1" dirty="0"/>
              <a:t>) разминка</a:t>
            </a:r>
            <a:endParaRPr lang="ru-RU" altLang="ru-RU" sz="2400" dirty="0"/>
          </a:p>
          <a:p>
            <a:pPr algn="ctr"/>
            <a:r>
              <a:rPr lang="ru-RU" altLang="ru-RU" sz="2400" dirty="0"/>
              <a:t>вдох носом, выдох через рот; </a:t>
            </a:r>
          </a:p>
          <a:p>
            <a:pPr algn="ctr"/>
            <a:r>
              <a:rPr lang="ru-RU" altLang="ru-RU" sz="2400" dirty="0"/>
              <a:t>вдох, задержка дыхания, выдох; </a:t>
            </a:r>
          </a:p>
          <a:p>
            <a:pPr algn="ctr"/>
            <a:r>
              <a:rPr lang="ru-RU" altLang="ru-RU" sz="2400" dirty="0"/>
              <a:t>вдох, выдох по порциям. </a:t>
            </a:r>
          </a:p>
          <a:p>
            <a:pPr algn="ctr"/>
            <a:r>
              <a:rPr lang="ru-RU" altLang="ru-RU" sz="2400" b="1" dirty="0"/>
              <a:t>б) упражнения для развития четкости произношения:</a:t>
            </a:r>
            <a:endParaRPr lang="ru-RU" altLang="ru-RU" sz="2400" dirty="0"/>
          </a:p>
          <a:p>
            <a:pPr algn="ctr"/>
            <a:r>
              <a:rPr lang="ru-RU" altLang="ru-RU" sz="2400" dirty="0"/>
              <a:t>Самолеты взлетают: у-у-у.</a:t>
            </a:r>
          </a:p>
          <a:p>
            <a:pPr algn="ctr"/>
            <a:r>
              <a:rPr lang="ru-RU" altLang="ru-RU" sz="2400" dirty="0"/>
              <a:t>Машины едут: ж-ж-ж.</a:t>
            </a:r>
          </a:p>
          <a:p>
            <a:pPr algn="ctr"/>
            <a:r>
              <a:rPr lang="ru-RU" altLang="ru-RU" sz="2400" dirty="0"/>
              <a:t>Лошадки поскакали: цок-цок-цок.</a:t>
            </a:r>
          </a:p>
          <a:p>
            <a:pPr algn="ctr"/>
            <a:r>
              <a:rPr lang="ru-RU" altLang="ru-RU" sz="2400" dirty="0"/>
              <a:t>Рядом ползет змея: ш-ш-ш.</a:t>
            </a:r>
          </a:p>
          <a:p>
            <a:pPr algn="ctr"/>
            <a:r>
              <a:rPr lang="ru-RU" altLang="ru-RU" sz="2400" dirty="0"/>
              <a:t>Муха бьется в стекло: з-з-з-з.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68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025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026368"/>
            <a:ext cx="10363826" cy="47648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altLang="ru-RU" b="1" dirty="0"/>
              <a:t>в) чтение </a:t>
            </a:r>
            <a:r>
              <a:rPr lang="ru-RU" altLang="ru-RU" b="1" dirty="0" err="1"/>
              <a:t>чистоговорок</a:t>
            </a:r>
            <a:r>
              <a:rPr lang="ru-RU" altLang="ru-RU" b="1" dirty="0"/>
              <a:t> шепотом и медленно:</a:t>
            </a:r>
            <a:endParaRPr lang="ru-RU" altLang="ru-RU" dirty="0"/>
          </a:p>
          <a:p>
            <a:pPr algn="ctr"/>
            <a:r>
              <a:rPr lang="ru-RU" altLang="ru-RU" dirty="0" err="1"/>
              <a:t>ра-ра-ра</a:t>
            </a:r>
            <a:r>
              <a:rPr lang="ru-RU" altLang="ru-RU" dirty="0"/>
              <a:t> – начинается игра,</a:t>
            </a:r>
          </a:p>
          <a:p>
            <a:pPr algn="ctr"/>
            <a:r>
              <a:rPr lang="ru-RU" altLang="ru-RU" dirty="0" err="1"/>
              <a:t>ры-ры-ры</a:t>
            </a:r>
            <a:r>
              <a:rPr lang="ru-RU" altLang="ru-RU" dirty="0"/>
              <a:t> – у нас в руках шары,</a:t>
            </a:r>
          </a:p>
          <a:p>
            <a:pPr algn="ctr"/>
            <a:r>
              <a:rPr lang="ru-RU" altLang="ru-RU" dirty="0" err="1"/>
              <a:t>ру-ру-ру</a:t>
            </a:r>
            <a:r>
              <a:rPr lang="ru-RU" altLang="ru-RU" dirty="0"/>
              <a:t> – бью рукою по шару.</a:t>
            </a:r>
          </a:p>
          <a:p>
            <a:pPr algn="ctr"/>
            <a:r>
              <a:rPr lang="ru-RU" altLang="ru-RU" b="1" dirty="0"/>
              <a:t>г) чтение тихо и умерено:</a:t>
            </a:r>
            <a:r>
              <a:rPr lang="ru-RU" altLang="ru-RU" dirty="0"/>
              <a:t> </a:t>
            </a:r>
          </a:p>
          <a:p>
            <a:pPr algn="ctr"/>
            <a:r>
              <a:rPr lang="ru-RU" altLang="ru-RU" dirty="0"/>
              <a:t>арка </a:t>
            </a:r>
            <a:r>
              <a:rPr lang="ru-RU" altLang="ru-RU" dirty="0" err="1"/>
              <a:t>арца</a:t>
            </a:r>
            <a:r>
              <a:rPr lang="ru-RU" altLang="ru-RU" dirty="0"/>
              <a:t>    арта </a:t>
            </a:r>
            <a:r>
              <a:rPr lang="ru-RU" altLang="ru-RU" dirty="0" err="1"/>
              <a:t>арда</a:t>
            </a:r>
            <a:endParaRPr lang="ru-RU" altLang="ru-RU" dirty="0"/>
          </a:p>
          <a:p>
            <a:pPr algn="ctr"/>
            <a:r>
              <a:rPr lang="ru-RU" altLang="ru-RU" dirty="0" err="1"/>
              <a:t>арла</a:t>
            </a:r>
            <a:r>
              <a:rPr lang="ru-RU" altLang="ru-RU" dirty="0"/>
              <a:t> арча   </a:t>
            </a:r>
            <a:r>
              <a:rPr lang="ru-RU" altLang="ru-RU" dirty="0" err="1"/>
              <a:t>арса</a:t>
            </a:r>
            <a:r>
              <a:rPr lang="ru-RU" altLang="ru-RU" dirty="0"/>
              <a:t> </a:t>
            </a:r>
            <a:r>
              <a:rPr lang="ru-RU" altLang="ru-RU" dirty="0" err="1"/>
              <a:t>аржа</a:t>
            </a:r>
            <a:endParaRPr lang="ru-RU" altLang="ru-RU" dirty="0"/>
          </a:p>
          <a:p>
            <a:pPr algn="ctr"/>
            <a:r>
              <a:rPr lang="ru-RU" altLang="ru-RU" b="1" dirty="0"/>
              <a:t>д) чтение громко и быстро:</a:t>
            </a:r>
            <a:endParaRPr lang="ru-RU" altLang="ru-RU" dirty="0"/>
          </a:p>
          <a:p>
            <a:pPr algn="ctr"/>
            <a:r>
              <a:rPr lang="ru-RU" altLang="ru-RU" dirty="0"/>
              <a:t>гарь – </a:t>
            </a:r>
            <a:r>
              <a:rPr lang="ru-RU" altLang="ru-RU" dirty="0" err="1"/>
              <a:t>парь</a:t>
            </a:r>
            <a:r>
              <a:rPr lang="ru-RU" altLang="ru-RU" dirty="0"/>
              <a:t> – жарь</a:t>
            </a:r>
          </a:p>
          <a:p>
            <a:pPr algn="ctr"/>
            <a:r>
              <a:rPr lang="ru-RU" altLang="ru-RU" dirty="0"/>
              <a:t>дверь – зверь – червь</a:t>
            </a:r>
          </a:p>
          <a:p>
            <a:pPr algn="ctr"/>
            <a:r>
              <a:rPr lang="ru-RU" altLang="ru-RU" b="1" dirty="0"/>
              <a:t>е) чтение скороговорок, пословиц, поговорок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00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3172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503854"/>
            <a:ext cx="10363826" cy="608355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altLang="ru-RU" dirty="0"/>
              <a:t>1. Водовоз вез воду из-под водопада. </a:t>
            </a:r>
          </a:p>
          <a:p>
            <a:pPr algn="ctr"/>
            <a:r>
              <a:rPr lang="ru-RU" altLang="ru-RU" dirty="0"/>
              <a:t>2. Говори, говори, да не заговаривайся. </a:t>
            </a:r>
          </a:p>
          <a:p>
            <a:pPr algn="ctr"/>
            <a:r>
              <a:rPr lang="ru-RU" altLang="ru-RU" dirty="0"/>
              <a:t>3. На гору гогочут гуси, под горой огонь горит. </a:t>
            </a:r>
          </a:p>
          <a:p>
            <a:pPr algn="ctr"/>
            <a:r>
              <a:rPr lang="ru-RU" altLang="ru-RU" dirty="0"/>
              <a:t>4. Наш голова вашего голову головой </a:t>
            </a:r>
            <a:r>
              <a:rPr lang="ru-RU" altLang="ru-RU" dirty="0" err="1"/>
              <a:t>переголовит</a:t>
            </a:r>
            <a:r>
              <a:rPr lang="ru-RU" altLang="ru-RU" dirty="0"/>
              <a:t>, </a:t>
            </a:r>
            <a:r>
              <a:rPr lang="ru-RU" altLang="ru-RU" dirty="0" err="1"/>
              <a:t>перевыголовит</a:t>
            </a:r>
            <a:r>
              <a:rPr lang="ru-RU" altLang="ru-RU" dirty="0"/>
              <a:t>. </a:t>
            </a:r>
          </a:p>
          <a:p>
            <a:pPr algn="ctr"/>
            <a:r>
              <a:rPr lang="ru-RU" altLang="ru-RU" b="1" dirty="0"/>
              <a:t>ж) чтение согласных</a:t>
            </a:r>
            <a:r>
              <a:rPr lang="ru-RU" altLang="ru-RU" dirty="0"/>
              <a:t> </a:t>
            </a:r>
          </a:p>
          <a:p>
            <a:pPr algn="ctr"/>
            <a:r>
              <a:rPr lang="ru-RU" altLang="ru-RU" dirty="0"/>
              <a:t>Учащийся делает глубокий вдох и на выдохе читает 15 согласных одного ряда:</a:t>
            </a:r>
          </a:p>
          <a:p>
            <a:pPr algn="ctr"/>
            <a:r>
              <a:rPr lang="ru-RU" altLang="ru-RU" dirty="0"/>
              <a:t>БТМПВЧФКНШЛЖЗЦС</a:t>
            </a:r>
          </a:p>
          <a:p>
            <a:pPr algn="ctr"/>
            <a:r>
              <a:rPr lang="ru-RU" altLang="ru-RU" dirty="0"/>
              <a:t>КВМСПЛБШГРДБЛСТ</a:t>
            </a:r>
          </a:p>
          <a:p>
            <a:pPr algn="ctr"/>
            <a:r>
              <a:rPr lang="ru-RU" altLang="ru-RU" dirty="0"/>
              <a:t>ПРЛГНТВСЧЦФБХНМ</a:t>
            </a:r>
          </a:p>
          <a:p>
            <a:pPr algn="ctr"/>
            <a:r>
              <a:rPr lang="ru-RU" altLang="ru-RU" dirty="0"/>
              <a:t>ВМРГКТБДЗЩЗБЧВН</a:t>
            </a:r>
          </a:p>
          <a:p>
            <a:pPr algn="ctr"/>
            <a:r>
              <a:rPr lang="ru-RU" altLang="ru-RU" dirty="0"/>
              <a:t>ФЩМЖДШХЧМКПБРВС</a:t>
            </a:r>
          </a:p>
          <a:p>
            <a:pPr algn="ctr"/>
            <a:r>
              <a:rPr lang="ru-RU" altLang="ru-RU" dirty="0"/>
              <a:t>ПТКЗРМВДГБФКЗРЧ</a:t>
            </a:r>
          </a:p>
          <a:p>
            <a:pPr algn="ctr"/>
            <a:r>
              <a:rPr lang="ru-RU" altLang="ru-RU" b="1" dirty="0"/>
              <a:t>Чтение согласной с какой-нибудь гласной, используя эту же таблицу.</a:t>
            </a:r>
            <a:r>
              <a:rPr lang="ru-RU" altLang="ru-RU" dirty="0"/>
              <a:t> </a:t>
            </a:r>
          </a:p>
          <a:p>
            <a:pPr algn="ctr"/>
            <a:r>
              <a:rPr lang="ru-RU" altLang="ru-RU" dirty="0"/>
              <a:t>Например: 1 ряд читает с гласным [а], 2 ряд – с гласным [о], 3 ряд – с гласным [у].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928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42595"/>
            <a:ext cx="10364451" cy="914401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chemeClr val="accent2"/>
                </a:solidFill>
              </a:rPr>
              <a:t>Упражнения на развитие слуховой памяти</a:t>
            </a:r>
            <a:r>
              <a:rPr lang="ru-RU" altLang="ru-RU" sz="4000" dirty="0"/>
              <a:t> </a:t>
            </a:r>
            <a:br>
              <a:rPr lang="ru-RU" alt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839756"/>
            <a:ext cx="10363826" cy="6018244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/>
              <a:t>Игра «Слова»</a:t>
            </a:r>
            <a:endParaRPr lang="ru-RU" altLang="ru-RU" dirty="0"/>
          </a:p>
          <a:p>
            <a:pPr algn="ctr"/>
            <a:r>
              <a:rPr lang="ru-RU" altLang="ru-RU" dirty="0"/>
              <a:t>    Придумать как можно больше слов, относящихся к темам.</a:t>
            </a:r>
          </a:p>
          <a:p>
            <a:pPr algn="ctr"/>
            <a:r>
              <a:rPr lang="ru-RU" altLang="ru-RU" b="1" dirty="0"/>
              <a:t>Игра «Запомни и повтори»</a:t>
            </a:r>
            <a:endParaRPr lang="ru-RU" altLang="ru-RU" dirty="0"/>
          </a:p>
          <a:p>
            <a:pPr algn="ctr"/>
            <a:r>
              <a:rPr lang="ru-RU" altLang="ru-RU" dirty="0"/>
              <a:t>           Внимательно прослушать слова, затем повторить их в том же порядке. Цепочки слов строятся по темам, с возрастающей сложностью.</a:t>
            </a:r>
          </a:p>
          <a:p>
            <a:pPr algn="ctr"/>
            <a:r>
              <a:rPr lang="ru-RU" altLang="ru-RU" b="1" dirty="0"/>
              <a:t>Послушай 4 слова. Повтори их в другом порядке: от самого короткого к самому длинному.</a:t>
            </a:r>
            <a:endParaRPr lang="ru-RU" altLang="ru-RU" dirty="0"/>
          </a:p>
          <a:p>
            <a:pPr algn="ctr"/>
            <a:r>
              <a:rPr lang="ru-RU" altLang="ru-RU" dirty="0"/>
              <a:t>СОСНА-БЕРЁЗА-ДУБ-ЛИСТВЕННИЦА</a:t>
            </a:r>
          </a:p>
          <a:p>
            <a:pPr algn="ctr"/>
            <a:r>
              <a:rPr lang="ru-RU" altLang="ru-RU" dirty="0"/>
              <a:t>СВЁКЛА-АПЕЛЬСИН-ЛУК-СМОРОДИНА</a:t>
            </a:r>
          </a:p>
          <a:p>
            <a:pPr algn="ctr"/>
            <a:r>
              <a:rPr lang="ru-RU" altLang="ru-RU" dirty="0"/>
              <a:t>ГРУЗДЬ-ПОДБЕРЁЗОВИК-РЫЖИК-МУХОМОР</a:t>
            </a:r>
          </a:p>
          <a:p>
            <a:pPr algn="ctr"/>
            <a:r>
              <a:rPr lang="ru-RU" altLang="ru-RU" dirty="0"/>
              <a:t>ЛАСТОЧКА-ГРАЧ-ГАЛКА-ПЕРЕПЁЛКА</a:t>
            </a:r>
          </a:p>
          <a:p>
            <a:pPr algn="ctr"/>
            <a:r>
              <a:rPr lang="ru-RU" altLang="ru-RU" dirty="0"/>
              <a:t>ЖУК-МУРАВЕЙ-ГУСЕНИЦА-МУХА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54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13124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990000"/>
                </a:solidFill>
              </a:rPr>
              <a:t>Игры на развитие кратковременной памяти</a:t>
            </a:r>
            <a:br>
              <a:rPr lang="ru-RU" altLang="ru-RU" b="1" dirty="0">
                <a:solidFill>
                  <a:srgbClr val="99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101012"/>
            <a:ext cx="10363826" cy="5467739"/>
          </a:xfrm>
        </p:spPr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</a:rPr>
              <a:t>«Фотограф»</a:t>
            </a:r>
            <a:r>
              <a:rPr lang="ru-RU" altLang="ru-RU" dirty="0">
                <a:solidFill>
                  <a:srgbClr val="FF0000"/>
                </a:solidFill>
              </a:rPr>
              <a:t>. </a:t>
            </a:r>
            <a:r>
              <a:rPr lang="ru-RU" altLang="ru-RU" dirty="0">
                <a:solidFill>
                  <a:srgbClr val="002060"/>
                </a:solidFill>
              </a:rPr>
              <a:t>В течение нескольких секунд зафиксировать (сфотографировать) человека, комнату, картину и т.д., а затем словесно описать, как можно с большими подробностями.</a:t>
            </a:r>
          </a:p>
          <a:p>
            <a:pPr algn="ctr"/>
            <a:r>
              <a:rPr lang="ru-RU" altLang="ru-RU" b="1" dirty="0"/>
              <a:t> </a:t>
            </a:r>
            <a:r>
              <a:rPr lang="ru-RU" altLang="ru-RU" sz="3000" b="1" dirty="0">
                <a:solidFill>
                  <a:srgbClr val="0033CC"/>
                </a:solidFill>
              </a:rPr>
              <a:t>Развитие внимания</a:t>
            </a:r>
            <a:br>
              <a:rPr lang="ru-RU" altLang="ru-RU" sz="3000" b="1" dirty="0">
                <a:solidFill>
                  <a:srgbClr val="0033CC"/>
                </a:solidFill>
              </a:rPr>
            </a:br>
            <a:r>
              <a:rPr lang="ru-RU" altLang="ru-RU" sz="3000" b="1" dirty="0"/>
              <a:t>   </a:t>
            </a:r>
            <a:r>
              <a:rPr lang="ru-RU" altLang="ru-RU" b="1" dirty="0"/>
              <a:t>Чтение слов, отличающихся одной буквой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i="1" dirty="0"/>
              <a:t>Мел – мель – мыл – мыль – мал – мял.  </a:t>
            </a:r>
            <a:endParaRPr lang="ru-RU" altLang="ru-RU" dirty="0"/>
          </a:p>
          <a:p>
            <a:pPr algn="ctr"/>
            <a:r>
              <a:rPr lang="ru-RU" altLang="ru-RU" i="1" dirty="0"/>
              <a:t>Мол – пол – тол – кол – гол – вол – зол.</a:t>
            </a:r>
            <a:endParaRPr lang="ru-RU" altLang="ru-RU" dirty="0"/>
          </a:p>
          <a:p>
            <a:pPr algn="ctr"/>
            <a:r>
              <a:rPr lang="ru-RU" altLang="ru-RU" i="1" dirty="0"/>
              <a:t>Пар – бар – вар – дар – шар – жар.</a:t>
            </a:r>
            <a:endParaRPr lang="ru-RU" altLang="ru-RU" dirty="0"/>
          </a:p>
          <a:p>
            <a:pPr algn="ctr"/>
            <a:r>
              <a:rPr lang="ru-RU" altLang="ru-RU" i="1" dirty="0"/>
              <a:t>Выть – рыть – ныть – быть – мыть. </a:t>
            </a:r>
            <a:endParaRPr lang="ru-RU" altLang="ru-RU" dirty="0"/>
          </a:p>
          <a:p>
            <a:pPr algn="ctr"/>
            <a:r>
              <a:rPr lang="ru-RU" altLang="ru-RU" i="1" dirty="0"/>
              <a:t>Мышка – мошка – мишка – миска.</a:t>
            </a:r>
            <a:endParaRPr lang="ru-RU" altLang="ru-RU" dirty="0"/>
          </a:p>
          <a:p>
            <a:pPr algn="ctr"/>
            <a:r>
              <a:rPr lang="ru-RU" altLang="ru-RU" i="1" dirty="0"/>
              <a:t>Галя – Валя – Ваня – Таня – баня – Саня.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6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4851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671804"/>
            <a:ext cx="10363826" cy="5119395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0033CC"/>
                </a:solidFill>
              </a:rPr>
              <a:t>Среди букв спрятались названия птиц. Найди и назови их.</a:t>
            </a:r>
            <a:endParaRPr lang="ru-RU" altLang="ru-RU" sz="2800" dirty="0">
              <a:solidFill>
                <a:srgbClr val="0033CC"/>
              </a:solidFill>
            </a:endParaRPr>
          </a:p>
          <a:p>
            <a:pPr algn="ctr"/>
            <a:r>
              <a:rPr lang="ru-RU" altLang="ru-RU" sz="2800" dirty="0"/>
              <a:t>ВПЗЯБЛИКГОГРАЧЗЛЖУРАВЛЬШЛПТДПКВОРЕЦДЮКУКУШКАХЖЗВОЛАСТОЧКА</a:t>
            </a:r>
          </a:p>
          <a:p>
            <a:pPr algn="ctr"/>
            <a:r>
              <a:rPr lang="ru-RU" altLang="ru-RU" sz="2800" b="1" dirty="0">
                <a:solidFill>
                  <a:srgbClr val="0033CC"/>
                </a:solidFill>
              </a:rPr>
              <a:t>Найди и назови слова, обозначающие родственников</a:t>
            </a:r>
            <a:r>
              <a:rPr lang="ru-RU" altLang="ru-RU" sz="2800" b="1" dirty="0"/>
              <a:t>.</a:t>
            </a:r>
            <a:endParaRPr lang="ru-RU" altLang="ru-RU" sz="2800" dirty="0"/>
          </a:p>
          <a:p>
            <a:pPr algn="ctr"/>
            <a:r>
              <a:rPr lang="ru-RU" altLang="ru-RU" sz="2800" dirty="0"/>
              <a:t>ДЖИОТЕЦВЧСБРАТИМГОМАТЬДЖУЕНПСЕСТРАЫОДЛДОЧЬИТОСЫНТБАБУШКАВНУКТОЛСМУЖТОЛДУЖЕНАРОЛВНУЧКАТЧТЁТЯРОПАПЛЕМЯННИКМСДЯДЯЗИ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51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31785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33CC"/>
                </a:solidFill>
              </a:rPr>
              <a:t>«Составь слово из слогов»</a:t>
            </a:r>
            <a:r>
              <a:rPr lang="ru-RU" altLang="ru-RU" dirty="0"/>
              <a:t> </a:t>
            </a:r>
            <a:br>
              <a:rPr lang="ru-RU" altLang="ru-RU" dirty="0"/>
            </a:br>
            <a:endParaRPr lang="ru-RU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845" y="2366963"/>
            <a:ext cx="3458309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11703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33CC"/>
                </a:solidFill>
              </a:rPr>
              <a:t>Упражнение «Веселая арифметика»</a:t>
            </a:r>
            <a:r>
              <a:rPr lang="ru-RU" altLang="ru-RU" dirty="0"/>
              <a:t> </a:t>
            </a:r>
            <a:br>
              <a:rPr lang="ru-RU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212980"/>
            <a:ext cx="10363826" cy="5645020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/>
              <a:t>КАБАН – АН + ЛУК = ?   </a:t>
            </a:r>
          </a:p>
          <a:p>
            <a:pPr algn="ctr"/>
            <a:r>
              <a:rPr lang="ru-RU" altLang="ru-RU" dirty="0"/>
              <a:t>КОРЬ – Ь + ИДОЛ – Л + Р = ?   </a:t>
            </a:r>
          </a:p>
          <a:p>
            <a:pPr algn="ctr"/>
            <a:r>
              <a:rPr lang="ru-RU" altLang="ru-RU" dirty="0"/>
              <a:t>КВА + РАК – АК + ТИРА = ?   </a:t>
            </a:r>
          </a:p>
          <a:p>
            <a:pPr algn="ctr"/>
            <a:r>
              <a:rPr lang="ru-RU" altLang="ru-RU" dirty="0"/>
              <a:t>КОТ + ЁЛКА – КА = ?   </a:t>
            </a:r>
          </a:p>
          <a:p>
            <a:pPr algn="ctr"/>
            <a:r>
              <a:rPr lang="ru-RU" altLang="ru-RU" dirty="0"/>
              <a:t>КАР + ТО + ФЕЛЬДШЕР – ДШЕР = ?</a:t>
            </a:r>
          </a:p>
          <a:p>
            <a:pPr algn="ctr"/>
            <a:r>
              <a:rPr lang="ru-RU" altLang="ru-RU" dirty="0"/>
              <a:t>КАК + П= ?</a:t>
            </a:r>
          </a:p>
          <a:p>
            <a:pPr algn="ctr"/>
            <a:r>
              <a:rPr lang="ru-RU" altLang="ru-RU" dirty="0"/>
              <a:t>ЧАСТЬ – Ь + УШКО – О + А = ?</a:t>
            </a:r>
          </a:p>
          <a:p>
            <a:pPr algn="ctr"/>
            <a:r>
              <a:rPr lang="ru-RU" altLang="ru-RU" dirty="0"/>
              <a:t>ЧЕРЕП - П + МУХА = ?</a:t>
            </a:r>
          </a:p>
          <a:p>
            <a:pPr algn="ctr"/>
            <a:r>
              <a:rPr lang="ru-RU" altLang="ru-RU" dirty="0"/>
              <a:t>ЧЁРНЫЙ – ЫЙ + О + СЛИВА – А = ? </a:t>
            </a:r>
          </a:p>
          <a:p>
            <a:pPr algn="ctr"/>
            <a:r>
              <a:rPr lang="ru-RU" altLang="ru-RU" dirty="0"/>
              <a:t>ЧУДЕСА – А + НЫЙ = 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2813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altLang="ru-RU" dirty="0">
                <a:solidFill>
                  <a:srgbClr val="0033CC"/>
                </a:solidFill>
              </a:rPr>
              <a:t>Быстро составляй и чётко читай</a:t>
            </a:r>
            <a:br>
              <a:rPr lang="ru-RU" altLang="ru-RU" dirty="0">
                <a:solidFill>
                  <a:srgbClr val="0033CC"/>
                </a:solidFill>
              </a:rPr>
            </a:br>
            <a:r>
              <a:rPr lang="ru-RU" altLang="ru-RU" dirty="0">
                <a:solidFill>
                  <a:srgbClr val="0033CC"/>
                </a:solidFill>
              </a:rPr>
              <a:t>слова, выделяя ударный слог </a:t>
            </a:r>
            <a:br>
              <a:rPr lang="ru-RU" altLang="ru-RU" dirty="0">
                <a:solidFill>
                  <a:srgbClr val="0033CC"/>
                </a:solidFill>
              </a:rPr>
            </a:br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3800" y="2780521"/>
            <a:ext cx="10317204" cy="3508311"/>
          </a:xfrm>
          <a:ln/>
        </p:spPr>
      </p:pic>
    </p:spTree>
    <p:extLst>
      <p:ext uri="{BB962C8B-B14F-4D97-AF65-F5344CB8AC3E}">
        <p14:creationId xmlns:p14="http://schemas.microsoft.com/office/powerpoint/2010/main" val="31081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98316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33CC"/>
                </a:solidFill>
              </a:rPr>
              <a:t>Прочитай слова, разложив буквы по величине от    самой высокой к самой низкой.</a:t>
            </a:r>
            <a:r>
              <a:rPr lang="ru-RU" altLang="ru-RU" b="1" dirty="0"/>
              <a:t> 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514" y="1716833"/>
            <a:ext cx="4679489" cy="527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4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0033CC"/>
                </a:solidFill>
              </a:rPr>
              <a:t>Прочитай слова, разложив буквы по величине от    самой высокой к самой низкой.</a:t>
            </a:r>
            <a:r>
              <a:rPr lang="ru-RU" altLang="ru-RU" b="1" dirty="0"/>
              <a:t> 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7951" y="2367092"/>
            <a:ext cx="11109649" cy="3424107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4000" cap="none" dirty="0"/>
              <a:t>У</a:t>
            </a:r>
            <a:r>
              <a:rPr lang="ru-RU" altLang="ru-RU" sz="4000" cap="none" dirty="0" smtClean="0"/>
              <a:t>зор, Марина, шило, робот, замок. </a:t>
            </a:r>
          </a:p>
          <a:p>
            <a:pPr marL="0" indent="0">
              <a:buNone/>
            </a:pPr>
            <a:r>
              <a:rPr lang="ru-RU" altLang="ru-RU" sz="4000" dirty="0" smtClean="0"/>
              <a:t>(</a:t>
            </a:r>
            <a:r>
              <a:rPr lang="ru-RU" altLang="ru-RU" sz="4000" dirty="0"/>
              <a:t>У Маши роза)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95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118</TotalTime>
  <Words>595</Words>
  <Application>Microsoft Office PowerPoint</Application>
  <PresentationFormat>Широкоэкранный</PresentationFormat>
  <Paragraphs>133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Tw Cen MT</vt:lpstr>
      <vt:lpstr>Капля</vt:lpstr>
      <vt:lpstr>Навык чтения </vt:lpstr>
      <vt:lpstr>Презентация PowerPoint</vt:lpstr>
      <vt:lpstr>УПРАЖНЕНИЯ для развития  ОСМЫСЛЕННОСТИ (СОЗНАТЕЛЬНОСТИ) ЧТЕНИЯ </vt:lpstr>
      <vt:lpstr>Работа над выразительностью</vt:lpstr>
      <vt:lpstr>Прочитай текст, передавая радость/ гордость/ печаль...</vt:lpstr>
      <vt:lpstr>Прочитайте предложения так, чтобы можно было уловить 4 различных смысловых оттенка, зависящие от перемещения логического ударения в нем.</vt:lpstr>
      <vt:lpstr>С какой интонацией следует прочитать предложения? Как меняется смысл предложения, несмотря на одинаковые слова и знак препинания?</vt:lpstr>
      <vt:lpstr>Прочитайте пословицы и поговорки, соблюдая указанные логические ударения и объясните смысл.</vt:lpstr>
      <vt:lpstr>представьте себя в пещере. Любой звук (слово) гулко отдается под сводами пещеры. Нужно попробовать воспроизвести «звуки», «слова» в пещере, уходя всё дальше и дальше.</vt:lpstr>
      <vt:lpstr>Увеличение поля зрения         Чтение форм одного и того же слова</vt:lpstr>
      <vt:lpstr>Сужение поля зрения </vt:lpstr>
      <vt:lpstr>Артикуляционная гимнастика. </vt:lpstr>
      <vt:lpstr>Презентация PowerPoint</vt:lpstr>
      <vt:lpstr>Презентация PowerPoint</vt:lpstr>
      <vt:lpstr>Упражнения на развитие слуховой памяти  </vt:lpstr>
      <vt:lpstr>Игры на развитие кратковременной памяти </vt:lpstr>
      <vt:lpstr>Презентация PowerPoint</vt:lpstr>
      <vt:lpstr>«Составь слово из слогов»  </vt:lpstr>
      <vt:lpstr>Упражнение «Веселая арифметика»  </vt:lpstr>
      <vt:lpstr>Быстро составляй и чётко читай слова, выделяя ударный слог  </vt:lpstr>
      <vt:lpstr>Прочитай слова, разложив буквы по величине от    самой высокой к самой низкой.  </vt:lpstr>
      <vt:lpstr>Прочитай слова, разложив буквы по величине от    самой высокой к самой низкой.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над выразительностью</dc:title>
  <dc:creator>Dexp</dc:creator>
  <cp:lastModifiedBy>Dexp</cp:lastModifiedBy>
  <cp:revision>9</cp:revision>
  <dcterms:created xsi:type="dcterms:W3CDTF">2022-11-01T13:11:35Z</dcterms:created>
  <dcterms:modified xsi:type="dcterms:W3CDTF">2022-11-01T15:30:40Z</dcterms:modified>
</cp:coreProperties>
</file>